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Flipped Classroom la ora de Consiliere și Dezvoltare personală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752600"/>
          </a:xfrm>
        </p:spPr>
        <p:txBody>
          <a:bodyPr>
            <a:normAutofit/>
          </a:bodyPr>
          <a:lstStyle/>
          <a:p>
            <a:r>
              <a:rPr lang="ro-RO" dirty="0" smtClean="0"/>
              <a:t>Aplicație practică la clasa a VIII-a A</a:t>
            </a:r>
          </a:p>
          <a:p>
            <a:r>
              <a:rPr lang="ro-RO" dirty="0" smtClean="0"/>
              <a:t>Profesor diriginte Claudia Georgeta Marchitan</a:t>
            </a:r>
          </a:p>
          <a:p>
            <a:r>
              <a:rPr lang="ro-RO" dirty="0" smtClean="0"/>
              <a:t>Școala Gimnazială Nr. 3 Suceava</a:t>
            </a:r>
            <a:endParaRPr lang="ro-RO" dirty="0"/>
          </a:p>
        </p:txBody>
      </p:sp>
      <p:pic>
        <p:nvPicPr>
          <p:cNvPr id="1026" name="Picture 2" descr="E:\activitati educative\foto scoala\dsc_0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1951037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9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331927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o-RO" sz="2800" dirty="0" smtClean="0">
                <a:latin typeface="Calibri"/>
                <a:ea typeface="Calibri"/>
                <a:cs typeface="Times New Roman"/>
              </a:rPr>
              <a:t>4) Apoi </a:t>
            </a:r>
            <a:r>
              <a:rPr lang="ro-RO" sz="2800" dirty="0">
                <a:latin typeface="Calibri"/>
                <a:ea typeface="Calibri"/>
                <a:cs typeface="Times New Roman"/>
              </a:rPr>
              <a:t>au avut loc discuții în perechi despre unicitatea personală, viziunea și aspirațiile fiecăruia.</a:t>
            </a:r>
            <a:endParaRPr lang="ro-RO" sz="20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2800" dirty="0" smtClean="0">
                <a:latin typeface="Calibri"/>
                <a:ea typeface="Calibri"/>
                <a:cs typeface="Times New Roman"/>
              </a:rPr>
              <a:t>5) Discuții </a:t>
            </a:r>
            <a:r>
              <a:rPr lang="ro-RO" sz="2800" dirty="0">
                <a:latin typeface="Calibri"/>
                <a:ea typeface="Calibri"/>
                <a:cs typeface="Times New Roman"/>
              </a:rPr>
              <a:t>frontale în jurul întrebării ”Ce facem pentru a ajunge să avem SUCCES?” Astfel, au rezultat pașii de mai jos și discuțiile ce au urmat au fost foarte interesante.</a:t>
            </a:r>
            <a:endParaRPr lang="ro-RO" sz="2000" dirty="0">
              <a:latin typeface="Calibri"/>
              <a:ea typeface="Calibri"/>
              <a:cs typeface="Times New Roman"/>
            </a:endParaRPr>
          </a:p>
          <a:p>
            <a:pPr marL="109728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539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68"/>
          <a:stretch/>
        </p:blipFill>
        <p:spPr bwMode="auto">
          <a:xfrm>
            <a:off x="-3412" y="28433"/>
            <a:ext cx="9067112" cy="54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5682439"/>
            <a:ext cx="61681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6) Tema pentru lecția următoare: </a:t>
            </a:r>
            <a:r>
              <a:rPr lang="ro-RO" dirty="0">
                <a:latin typeface="Calibri"/>
                <a:ea typeface="Calibri"/>
                <a:cs typeface="Times New Roman"/>
              </a:rPr>
              <a:t>”Alegi pentru tine”.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8212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3715505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 smtClean="0"/>
              <a:t>Vă mulțumim pentru atenție!</a:t>
            </a:r>
            <a:endParaRPr lang="ro-RO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" y="381000"/>
            <a:ext cx="3457575" cy="230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49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8275"/>
            <a:ext cx="902078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067800" cy="1143000"/>
          </a:xfrm>
        </p:spPr>
        <p:txBody>
          <a:bodyPr>
            <a:noAutofit/>
          </a:bodyPr>
          <a:lstStyle/>
          <a:p>
            <a:r>
              <a:rPr lang="ro-RO" sz="3600" dirty="0" smtClean="0"/>
              <a:t>Modelul de învățare al „clasei inversate”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288990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400" dirty="0" smtClean="0"/>
              <a:t>1. Transmiterea către elevi a materialelor de studiu și sarcinilor de lucru, pentru tema propusă*</a:t>
            </a:r>
            <a:endParaRPr lang="ro-RO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9" y="1458392"/>
            <a:ext cx="8888342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* Activitatea online se desfășoară pe Google classroom – G Suite for Education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3932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5039"/>
            <a:ext cx="7185476" cy="439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52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\Desktop\Dirigentie\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185"/>
            <a:ext cx="8129587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65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447800"/>
            <a:ext cx="8880143" cy="482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57" y="274638"/>
            <a:ext cx="8880143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Elevii au completat și retransmis fișa pe platforma Google classroom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9193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o-RO" sz="2800" dirty="0">
                <a:latin typeface="Calibri"/>
                <a:ea typeface="Calibri"/>
                <a:cs typeface="Times New Roman"/>
              </a:rPr>
              <a:t>Elevii au spus ce le sugerează titlul lecției.</a:t>
            </a:r>
            <a:endParaRPr lang="ro-RO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o-RO" sz="2800" dirty="0">
                <a:latin typeface="Calibri"/>
                <a:ea typeface="Calibri"/>
                <a:cs typeface="Times New Roman"/>
              </a:rPr>
              <a:t>Am discutat despre cele 2 videoclipuri cu Nadia Comăneci.</a:t>
            </a:r>
            <a:endParaRPr lang="ro-RO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o-RO" sz="2800" dirty="0">
                <a:latin typeface="Calibri"/>
                <a:ea typeface="Calibri"/>
                <a:cs typeface="Times New Roman"/>
              </a:rPr>
              <a:t>Toți elevii au contribuit la realizarea ”Piramidei valorilor clasei a VIII-a A” identificând cea mai importantă (vârful piramidei) și cea mai puțin importantă (baza piramidei) valoare a fiecărui elev, la acest moment.</a:t>
            </a:r>
            <a:endParaRPr lang="ro-RO" sz="2000" dirty="0">
              <a:latin typeface="Calibri"/>
              <a:ea typeface="Calibri"/>
              <a:cs typeface="Times New Roman"/>
            </a:endParaRPr>
          </a:p>
          <a:p>
            <a:endParaRPr lang="ro-R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59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700" dirty="0" smtClean="0"/>
              <a:t>Desfășurarea orei : </a:t>
            </a:r>
            <a:r>
              <a:rPr lang="ro-RO" sz="2700" dirty="0" smtClean="0">
                <a:effectLst/>
                <a:latin typeface="Calibri"/>
                <a:ea typeface="Calibri"/>
                <a:cs typeface="Times New Roman"/>
              </a:rPr>
              <a:t>14 </a:t>
            </a:r>
            <a:r>
              <a:rPr lang="ro-RO" sz="2700" dirty="0">
                <a:effectLst/>
                <a:latin typeface="Calibri"/>
                <a:ea typeface="Calibri"/>
                <a:cs typeface="Times New Roman"/>
              </a:rPr>
              <a:t>octombrie 2020 – față în față</a:t>
            </a:r>
            <a:br>
              <a:rPr lang="ro-RO" sz="2700" dirty="0">
                <a:effectLst/>
                <a:latin typeface="Calibri"/>
                <a:ea typeface="Calibri"/>
                <a:cs typeface="Times New Roman"/>
              </a:rPr>
            </a:br>
            <a:r>
              <a:rPr lang="ro-RO" sz="2700" dirty="0">
                <a:effectLst/>
                <a:latin typeface="Calibri"/>
                <a:ea typeface="Calibri"/>
                <a:cs typeface="Times New Roman"/>
              </a:rPr>
              <a:t>ZOOM pe EU</a:t>
            </a:r>
            <a:r>
              <a:rPr lang="ro-RO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o-RO" sz="3600" dirty="0">
                <a:effectLst/>
                <a:latin typeface="Calibri"/>
                <a:ea typeface="Calibri"/>
                <a:cs typeface="Times New Roman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2320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3"/>
            <a:ext cx="9125803" cy="68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62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"/>
            <a:ext cx="9143999" cy="68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20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</TotalTime>
  <Words>215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Flipped Classroom la ora de Consiliere și Dezvoltare personală</vt:lpstr>
      <vt:lpstr>Modelul de învățare al „clasei inversate”</vt:lpstr>
      <vt:lpstr>1. Transmiterea către elevi a materialelor de studiu și sarcinilor de lucru, pentru tema propusă*</vt:lpstr>
      <vt:lpstr>PowerPoint Presentation</vt:lpstr>
      <vt:lpstr>PowerPoint Presentation</vt:lpstr>
      <vt:lpstr>Elevii au completat și retransmis fișa pe platforma Google classroom</vt:lpstr>
      <vt:lpstr>Desfășurarea orei : 14 octombrie 2020 – față în față ZOOM pe EU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Flipped Classroom la ora de Consiliere și Dezvoltare personală</dc:title>
  <dc:creator>CORNELIA</dc:creator>
  <cp:lastModifiedBy>CORNELIA</cp:lastModifiedBy>
  <cp:revision>4</cp:revision>
  <dcterms:created xsi:type="dcterms:W3CDTF">2006-08-16T00:00:00Z</dcterms:created>
  <dcterms:modified xsi:type="dcterms:W3CDTF">2020-10-22T05:43:47Z</dcterms:modified>
</cp:coreProperties>
</file>